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63" r:id="rId5"/>
    <p:sldId id="273" r:id="rId6"/>
    <p:sldId id="274" r:id="rId7"/>
    <p:sldId id="275" r:id="rId8"/>
    <p:sldId id="268" r:id="rId9"/>
    <p:sldId id="278" r:id="rId10"/>
    <p:sldId id="279" r:id="rId11"/>
    <p:sldId id="27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EE9F9-38D0-9B1F-E841-EEB8ABEC0547}" v="4" dt="2024-09-19T05:25:08.799"/>
    <p1510:client id="{86AC6FD9-4047-98E6-59BD-6BD26A020881}" v="692" dt="2024-09-19T05:23:14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59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24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37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27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87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57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2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1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7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12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6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94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BC663-AA8E-8E07-B2CF-E5E7F2300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5758629" cy="269686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sz="3400">
                <a:solidFill>
                  <a:srgbClr val="FFFFFF"/>
                </a:solidFill>
              </a:rPr>
              <a:t>Mission 5:</a:t>
            </a:r>
            <a:br>
              <a:rPr lang="zh-TW" altLang="en-US" sz="3400" dirty="0"/>
            </a:br>
            <a:br>
              <a:rPr lang="zh-TW" altLang="en-US" sz="3400" dirty="0"/>
            </a:br>
            <a:r>
              <a:rPr lang="zh-TW" altLang="en-US" sz="3400">
                <a:solidFill>
                  <a:srgbClr val="FFFFFF"/>
                </a:solidFill>
              </a:rPr>
              <a:t>trademe </a:t>
            </a:r>
            <a:br>
              <a:rPr lang="zh-TW" altLang="en-US" sz="3400" dirty="0"/>
            </a:br>
            <a:endParaRPr lang="zh-TW" altLang="en-US" sz="3400">
              <a:solidFill>
                <a:srgbClr val="FFFFFF"/>
              </a:solidFill>
            </a:endParaRPr>
          </a:p>
        </p:txBody>
      </p:sp>
      <p:pic>
        <p:nvPicPr>
          <p:cNvPr id="3" name="Picture 2" descr="A blue bird with a long beak and yellow beak&#10;&#10;Description automatically generated">
            <a:extLst>
              <a:ext uri="{FF2B5EF4-FFF2-40B4-BE49-F238E27FC236}">
                <a16:creationId xmlns:a16="http://schemas.microsoft.com/office/drawing/2014/main" id="{E68F3A2E-0B16-2EE1-86CA-C5059AC3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37" y="793750"/>
            <a:ext cx="526256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0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17E3F-D72D-964A-8058-81765BC3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79" y="932747"/>
            <a:ext cx="6932328" cy="779628"/>
          </a:xfrm>
        </p:spPr>
        <p:txBody>
          <a:bodyPr>
            <a:normAutofit fontScale="90000"/>
          </a:bodyPr>
          <a:lstStyle/>
          <a:p>
            <a:r>
              <a:rPr lang="zh-TW" altLang="en-US"/>
              <a:t>Display items that you have Bid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822A9F-CA2B-CAC0-8132-28939F39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E2CDD-7882-41B4-AEA5-B5CCAA777A24}" type="datetime1">
              <a:t>9/18/2024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5B07DE-FC4F-CC96-5E8D-5AB07455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3D393-F3B2-6F4F-797F-DEF0CB6B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10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F44E95-1071-103E-7A14-70C846A3C2D0}"/>
              </a:ext>
            </a:extLst>
          </p:cNvPr>
          <p:cNvSpPr txBox="1"/>
          <p:nvPr/>
        </p:nvSpPr>
        <p:spPr>
          <a:xfrm>
            <a:off x="8544759" y="1987917"/>
            <a:ext cx="27054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altLang="zh-TW" dirty="0"/>
              <a:t>Display the items you have bid in a new </a:t>
            </a:r>
            <a:r>
              <a:rPr lang="en-US" altLang="zh-TW"/>
              <a:t>screen </a:t>
            </a:r>
            <a:endParaRPr lang="zh-TW" alt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ECB3CD19-6F85-D32D-96AA-4CD7C70C2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553" y="1990670"/>
            <a:ext cx="6096000" cy="3572306"/>
          </a:xfrm>
        </p:spPr>
      </p:pic>
    </p:spTree>
    <p:extLst>
      <p:ext uri="{BB962C8B-B14F-4D97-AF65-F5344CB8AC3E}">
        <p14:creationId xmlns:p14="http://schemas.microsoft.com/office/powerpoint/2010/main" val="275590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1E01FC-04C9-6853-3F52-7FA8D599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914400"/>
            <a:ext cx="4610726" cy="1170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5400" b="1" dirty="0" err="1"/>
              <a:t>tradeMe</a:t>
            </a:r>
            <a:endParaRPr lang="en-US" dirty="0" err="1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9E3233F-8084-D407-5391-3C7A7BC67711}"/>
              </a:ext>
            </a:extLst>
          </p:cNvPr>
          <p:cNvSpPr txBox="1"/>
          <p:nvPr/>
        </p:nvSpPr>
        <p:spPr>
          <a:xfrm>
            <a:off x="6314484" y="5119186"/>
            <a:ext cx="4892948" cy="8129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buSzPct val="87000"/>
            </a:pPr>
            <a:r>
              <a:rPr lang="en-US" altLang="zh-TW" b="1" cap="all" spc="300">
                <a:solidFill>
                  <a:schemeClr val="bg1"/>
                </a:solidFill>
              </a:rPr>
              <a:t>The Insurance Assistance will be with you shortly.</a:t>
            </a:r>
          </a:p>
        </p:txBody>
      </p:sp>
      <p:pic>
        <p:nvPicPr>
          <p:cNvPr id="3" name="Picture 2" descr="Graph on document with pen">
            <a:extLst>
              <a:ext uri="{FF2B5EF4-FFF2-40B4-BE49-F238E27FC236}">
                <a16:creationId xmlns:a16="http://schemas.microsoft.com/office/drawing/2014/main" id="{0D46AB92-B5AB-302C-B9B1-FAEE350C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3" y="917966"/>
            <a:ext cx="7549445" cy="501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99608-FF86-2419-75D5-FA632C64057B}"/>
              </a:ext>
            </a:extLst>
          </p:cNvPr>
          <p:cNvSpPr txBox="1"/>
          <p:nvPr/>
        </p:nvSpPr>
        <p:spPr>
          <a:xfrm>
            <a:off x="324555" y="2229555"/>
            <a:ext cx="24976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Thank you for you watching</a:t>
            </a:r>
          </a:p>
        </p:txBody>
      </p:sp>
    </p:spTree>
    <p:extLst>
      <p:ext uri="{BB962C8B-B14F-4D97-AF65-F5344CB8AC3E}">
        <p14:creationId xmlns:p14="http://schemas.microsoft.com/office/powerpoint/2010/main" val="3606693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6BF87-DC14-E39C-1806-A0FC0515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45" y="1145058"/>
            <a:ext cx="3724874" cy="29349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5400"/>
              <a:t>Resources Used</a:t>
            </a:r>
          </a:p>
        </p:txBody>
      </p:sp>
      <p:pic>
        <p:nvPicPr>
          <p:cNvPr id="4" name="內容版面配置區 3" descr="一張含有 標誌, 字型, 圖形, 符號 的圖片&#10;&#10;自動產生的描述">
            <a:extLst>
              <a:ext uri="{FF2B5EF4-FFF2-40B4-BE49-F238E27FC236}">
                <a16:creationId xmlns:a16="http://schemas.microsoft.com/office/drawing/2014/main" id="{B2A840A4-2F60-5E65-FF49-C9E1CFD8C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7682" y="602619"/>
            <a:ext cx="2816322" cy="2825496"/>
          </a:xfrm>
          <a:prstGeom prst="rect">
            <a:avLst/>
          </a:prstGeom>
        </p:spPr>
      </p:pic>
      <p:pic>
        <p:nvPicPr>
          <p:cNvPr id="6" name="圖片 5" descr="一張含有 圖形, 字型, 標誌, 符號 的圖片&#10;&#10;自動產生的描述">
            <a:extLst>
              <a:ext uri="{FF2B5EF4-FFF2-40B4-BE49-F238E27FC236}">
                <a16:creationId xmlns:a16="http://schemas.microsoft.com/office/drawing/2014/main" id="{8E47EF0F-E9E8-52E2-1EEC-B024AA2E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17" y="3698560"/>
            <a:ext cx="2095759" cy="2197967"/>
          </a:xfrm>
          <a:prstGeom prst="rect">
            <a:avLst/>
          </a:prstGeom>
        </p:spPr>
      </p:pic>
      <p:pic>
        <p:nvPicPr>
          <p:cNvPr id="5" name="圖片 4" descr="一張含有 字型, 標誌, 圖形, 符號 的圖片&#10;&#10;自動產生的描述">
            <a:extLst>
              <a:ext uri="{FF2B5EF4-FFF2-40B4-BE49-F238E27FC236}">
                <a16:creationId xmlns:a16="http://schemas.microsoft.com/office/drawing/2014/main" id="{5B9147AC-965D-6ECB-2C1F-482EAE0E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751" y="1888448"/>
            <a:ext cx="2615325" cy="889210"/>
          </a:xfrm>
          <a:prstGeom prst="rect">
            <a:avLst/>
          </a:prstGeom>
        </p:spPr>
      </p:pic>
      <p:pic>
        <p:nvPicPr>
          <p:cNvPr id="3" name="Picture 2" descr="A green leaf with black background&#10;&#10;Description automatically generated">
            <a:extLst>
              <a:ext uri="{FF2B5EF4-FFF2-40B4-BE49-F238E27FC236}">
                <a16:creationId xmlns:a16="http://schemas.microsoft.com/office/drawing/2014/main" id="{D49CEAEE-A0EA-E165-25DE-61C1DC19E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11" y="3819877"/>
            <a:ext cx="2082801" cy="2075745"/>
          </a:xfrm>
          <a:prstGeom prst="rect">
            <a:avLst/>
          </a:prstGeom>
        </p:spPr>
      </p:pic>
      <p:pic>
        <p:nvPicPr>
          <p:cNvPr id="9" name="Picture 8" descr="A logo with green and black letters&#10;&#10;Description automatically generated">
            <a:extLst>
              <a:ext uri="{FF2B5EF4-FFF2-40B4-BE49-F238E27FC236}">
                <a16:creationId xmlns:a16="http://schemas.microsoft.com/office/drawing/2014/main" id="{4946B72A-3998-819A-08CF-53F553C2A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124" y="3873852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83AEEA-8E90-A2CB-DD1F-562841FE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0" y="1171145"/>
            <a:ext cx="10168106" cy="955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zh-TW" sz="4800"/>
              <a:t>Jira &amp; GitHub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2092F8-AE04-FD14-7D71-46D5D9119238}"/>
              </a:ext>
            </a:extLst>
          </p:cNvPr>
          <p:cNvSpPr txBox="1"/>
          <p:nvPr/>
        </p:nvSpPr>
        <p:spPr>
          <a:xfrm>
            <a:off x="6287775" y="2504337"/>
            <a:ext cx="4574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b="1">
                <a:ea typeface="+mn-lt"/>
                <a:cs typeface="+mn-lt"/>
              </a:rPr>
              <a:t>GitHub Repo -</a:t>
            </a:r>
            <a:r>
              <a:rPr lang="en-US" altLang="zh-TW" dirty="0">
                <a:ea typeface="+mn-lt"/>
                <a:cs typeface="+mn-lt"/>
              </a:rPr>
              <a:t>https://github.com/MatiasvMissionReadyHq/mission5</a:t>
            </a:r>
            <a:endParaRPr lang="zh-TW" b="1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779345-89A0-0A58-B097-B32244659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247" y="2364214"/>
            <a:ext cx="4992819" cy="3493912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A7EDE2-2CB8-72D0-E3A9-BCFE1D5E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222" y="3385374"/>
            <a:ext cx="6053667" cy="266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D4A46697-05BC-20D2-F1C6-0D62E5C1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85" y="1225925"/>
            <a:ext cx="10890929" cy="1097280"/>
          </a:xfrm>
        </p:spPr>
        <p:txBody>
          <a:bodyPr/>
          <a:lstStyle/>
          <a:p>
            <a:r>
              <a:rPr lang="zh-TW" altLang="en-US"/>
              <a:t>Folder Structure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FBB32F-0BBA-0446-2086-910DEA71311A}"/>
              </a:ext>
            </a:extLst>
          </p:cNvPr>
          <p:cNvSpPr txBox="1"/>
          <p:nvPr/>
        </p:nvSpPr>
        <p:spPr>
          <a:xfrm>
            <a:off x="1944637" y="3474787"/>
            <a:ext cx="215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/>
              <a:t>Main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CDB6531-3252-3A41-7864-7FE4C668C415}"/>
              </a:ext>
            </a:extLst>
          </p:cNvPr>
          <p:cNvSpPr txBox="1"/>
          <p:nvPr/>
        </p:nvSpPr>
        <p:spPr>
          <a:xfrm>
            <a:off x="5447044" y="1400813"/>
            <a:ext cx="1780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/>
              <a:t>Backend</a:t>
            </a:r>
            <a:endParaRPr lang="zh-TW" b="1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463B172-3E37-7227-EF11-7657EE6AD3D7}"/>
              </a:ext>
            </a:extLst>
          </p:cNvPr>
          <p:cNvSpPr txBox="1"/>
          <p:nvPr/>
        </p:nvSpPr>
        <p:spPr>
          <a:xfrm>
            <a:off x="8714727" y="853983"/>
            <a:ext cx="12050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/>
              <a:t>Frontend</a:t>
            </a:r>
            <a:endParaRPr lang="zh-TW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9C6FB8C-28AC-A656-046E-B1C00F2C6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1432" y="1884437"/>
            <a:ext cx="2700337" cy="4114800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3D7EA8F-8FA6-F757-1FE7-BE38D6B0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64" y="1371600"/>
            <a:ext cx="2482673" cy="41148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3944936-95A1-94C9-DB5F-0BCB1B07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22" y="3944056"/>
            <a:ext cx="3807178" cy="20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0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E270A-07BD-353A-EE9D-0D030584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617" y="1604176"/>
            <a:ext cx="3136599" cy="13766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sz="4400" dirty="0"/>
              <a:t>items- display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0F983E-4FCA-D21B-B103-06A97CECDEEC}"/>
              </a:ext>
            </a:extLst>
          </p:cNvPr>
          <p:cNvSpPr txBox="1"/>
          <p:nvPr/>
        </p:nvSpPr>
        <p:spPr>
          <a:xfrm>
            <a:off x="8634441" y="3433484"/>
            <a:ext cx="2992438" cy="18281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zh-TW" sz="1400" b="1" cap="all" spc="300" dirty="0"/>
              <a:t>I used a simple item card to display items information</a:t>
            </a:r>
            <a:endParaRPr lang="en-US" dirty="0"/>
          </a:p>
        </p:txBody>
      </p:sp>
      <p:pic>
        <p:nvPicPr>
          <p:cNvPr id="7" name="Content Placeholder 6" descr="A screenshot of a car and a motorcycle&#10;&#10;Description automatically generated">
            <a:extLst>
              <a:ext uri="{FF2B5EF4-FFF2-40B4-BE49-F238E27FC236}">
                <a16:creationId xmlns:a16="http://schemas.microsoft.com/office/drawing/2014/main" id="{27A1EBC5-D636-B544-388D-890AE626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64" y="1043115"/>
            <a:ext cx="8156510" cy="3873437"/>
          </a:xfrm>
        </p:spPr>
      </p:pic>
    </p:spTree>
    <p:extLst>
      <p:ext uri="{BB962C8B-B14F-4D97-AF65-F5344CB8AC3E}">
        <p14:creationId xmlns:p14="http://schemas.microsoft.com/office/powerpoint/2010/main" val="426838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7F4268-C892-BED8-21F7-1A17F3BA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58456"/>
            <a:ext cx="2811879" cy="13127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sz="3600" dirty="0"/>
              <a:t>Display full item description</a:t>
            </a:r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5FDD9F-EC07-53C5-BDC0-EB7F6461A225}"/>
              </a:ext>
            </a:extLst>
          </p:cNvPr>
          <p:cNvSpPr txBox="1"/>
          <p:nvPr/>
        </p:nvSpPr>
        <p:spPr>
          <a:xfrm>
            <a:off x="8719128" y="2273894"/>
            <a:ext cx="2811880" cy="34099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altLang="zh-TW" dirty="0"/>
              <a:t>Clicking in each item </a:t>
            </a:r>
            <a:r>
              <a:rPr lang="en-US" altLang="zh-TW" err="1"/>
              <a:t>wiil</a:t>
            </a:r>
            <a:r>
              <a:rPr lang="en-US" altLang="zh-TW" dirty="0"/>
              <a:t> open a full screen item description to better 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697E1-78C9-15EE-33B8-C7A30837D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798" y="1360153"/>
            <a:ext cx="7503367" cy="3394870"/>
          </a:xfrm>
        </p:spPr>
      </p:pic>
    </p:spTree>
    <p:extLst>
      <p:ext uri="{BB962C8B-B14F-4D97-AF65-F5344CB8AC3E}">
        <p14:creationId xmlns:p14="http://schemas.microsoft.com/office/powerpoint/2010/main" val="106279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1227D-F83A-887A-44C9-A76EF09D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3600" dirty="0"/>
              <a:t>Display items from category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0F5EC1-6F94-E274-4F50-0589C9A642D6}"/>
              </a:ext>
            </a:extLst>
          </p:cNvPr>
          <p:cNvSpPr txBox="1"/>
          <p:nvPr/>
        </p:nvSpPr>
        <p:spPr>
          <a:xfrm>
            <a:off x="8719128" y="2922624"/>
            <a:ext cx="2811880" cy="34099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altLang="zh-TW" dirty="0"/>
              <a:t>Display a select option to display and </a:t>
            </a:r>
            <a:r>
              <a:rPr lang="en-US" altLang="zh-TW" dirty="0" err="1"/>
              <a:t>filtter</a:t>
            </a:r>
            <a:r>
              <a:rPr lang="en-US" altLang="zh-TW" dirty="0"/>
              <a:t> items from </a:t>
            </a:r>
            <a:r>
              <a:rPr lang="en-US" altLang="zh-TW" dirty="0" err="1"/>
              <a:t>diverent</a:t>
            </a:r>
            <a:r>
              <a:rPr lang="en-US" altLang="zh-TW" dirty="0"/>
              <a:t> </a:t>
            </a:r>
            <a:r>
              <a:rPr lang="en-US" altLang="zh-TW" dirty="0" err="1"/>
              <a:t>cattegories</a:t>
            </a:r>
            <a:r>
              <a:rPr lang="en-US" altLang="zh-TW" dirty="0"/>
              <a:t>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pic>
        <p:nvPicPr>
          <p:cNvPr id="9" name="Content Placeholder 8" descr="A screenshot of a motorcycle&#10;&#10;Description automatically generated">
            <a:extLst>
              <a:ext uri="{FF2B5EF4-FFF2-40B4-BE49-F238E27FC236}">
                <a16:creationId xmlns:a16="http://schemas.microsoft.com/office/drawing/2014/main" id="{472AADCF-55BB-157D-E98A-13CD8D689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22" y="1312313"/>
            <a:ext cx="7705530" cy="3716042"/>
          </a:xfrm>
        </p:spPr>
      </p:pic>
    </p:spTree>
    <p:extLst>
      <p:ext uri="{BB962C8B-B14F-4D97-AF65-F5344CB8AC3E}">
        <p14:creationId xmlns:p14="http://schemas.microsoft.com/office/powerpoint/2010/main" val="291730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6CA980-31D7-2C79-CC13-5423578E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0" y="765184"/>
            <a:ext cx="10168106" cy="11470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dirty="0"/>
              <a:t>Frontend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8C20A-F2F0-6412-370F-ECA8E9C76DCF}"/>
              </a:ext>
            </a:extLst>
          </p:cNvPr>
          <p:cNvSpPr txBox="1"/>
          <p:nvPr/>
        </p:nvSpPr>
        <p:spPr>
          <a:xfrm>
            <a:off x="8920029" y="2236569"/>
            <a:ext cx="325934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Neue Haas Grotesk Text Pro"/>
              </a:rPr>
              <a:t>Display compared items</a:t>
            </a:r>
          </a:p>
          <a:p>
            <a:endParaRPr lang="en-US" sz="2000" b="1" dirty="0">
              <a:latin typeface="Neue Haas Grotesk Text Pr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B142B-57DB-F5D8-3880-190884685964}"/>
              </a:ext>
            </a:extLst>
          </p:cNvPr>
          <p:cNvSpPr txBox="1"/>
          <p:nvPr/>
        </p:nvSpPr>
        <p:spPr>
          <a:xfrm>
            <a:off x="8916104" y="3110283"/>
            <a:ext cx="2748763" cy="2225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sz="1400" dirty="0">
                <a:latin typeface="Grandview Display"/>
              </a:rPr>
              <a:t>Select each item that you want to compare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sz="1400" dirty="0">
                <a:latin typeface="Grandview Display"/>
              </a:rPr>
              <a:t>Click the compare button to display the selected items in a new screen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Grandview Display"/>
              </a:rPr>
              <a:t>   </a:t>
            </a:r>
          </a:p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EBE0D3-7DCE-ACD6-34B1-87AD5784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04" y="2110946"/>
            <a:ext cx="8078755" cy="34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5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D1AC1-5C64-ABA7-EBEC-1547FF1A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34" y="944893"/>
            <a:ext cx="6096308" cy="639198"/>
          </a:xfrm>
        </p:spPr>
        <p:txBody>
          <a:bodyPr>
            <a:normAutofit fontScale="90000"/>
          </a:bodyPr>
          <a:lstStyle/>
          <a:p>
            <a:r>
              <a:rPr lang="zh-TW" altLang="en-US"/>
              <a:t> Bid confirmat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8F4F4E-02F9-4DC2-2D86-71D787C15D7B}"/>
              </a:ext>
            </a:extLst>
          </p:cNvPr>
          <p:cNvSpPr txBox="1"/>
          <p:nvPr/>
        </p:nvSpPr>
        <p:spPr>
          <a:xfrm>
            <a:off x="8692317" y="1945848"/>
            <a:ext cx="272738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zh-TW" altLang="en-US" sz="2400"/>
              <a:t>Display confirm popup to accept the bid before update the data base</a:t>
            </a:r>
            <a:endParaRPr lang="en-US" altLang="zh-TW" sz="2400"/>
          </a:p>
        </p:txBody>
      </p:sp>
      <p:pic>
        <p:nvPicPr>
          <p:cNvPr id="5" name="Content Placeholder 4" descr="A screenshot of a black box with white text&#10;&#10;Description automatically generated">
            <a:extLst>
              <a:ext uri="{FF2B5EF4-FFF2-40B4-BE49-F238E27FC236}">
                <a16:creationId xmlns:a16="http://schemas.microsoft.com/office/drawing/2014/main" id="{71D9B277-4FA7-3DB4-3086-6B34DA8F0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53" y="2324692"/>
            <a:ext cx="8832979" cy="2562137"/>
          </a:xfrm>
        </p:spPr>
      </p:pic>
    </p:spTree>
    <p:extLst>
      <p:ext uri="{BB962C8B-B14F-4D97-AF65-F5344CB8AC3E}">
        <p14:creationId xmlns:p14="http://schemas.microsoft.com/office/powerpoint/2010/main" val="205762311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ChronicleVTI</vt:lpstr>
      <vt:lpstr>Mission 5:  trademe  </vt:lpstr>
      <vt:lpstr>Resources Used</vt:lpstr>
      <vt:lpstr>Jira &amp; GitHub</vt:lpstr>
      <vt:lpstr>Folder Structure</vt:lpstr>
      <vt:lpstr>items- display</vt:lpstr>
      <vt:lpstr>Display full item description</vt:lpstr>
      <vt:lpstr>Display items from category</vt:lpstr>
      <vt:lpstr>Frontend </vt:lpstr>
      <vt:lpstr> Bid confirmat</vt:lpstr>
      <vt:lpstr>Display items that you have Bid</vt:lpstr>
      <vt:lpstr>tradeMe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revision>147</cp:revision>
  <dcterms:created xsi:type="dcterms:W3CDTF">2024-08-21T22:09:28Z</dcterms:created>
  <dcterms:modified xsi:type="dcterms:W3CDTF">2024-09-19T05:26:24Z</dcterms:modified>
</cp:coreProperties>
</file>